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95" r:id="rId4"/>
    <p:sldId id="282" r:id="rId5"/>
    <p:sldId id="283" r:id="rId6"/>
    <p:sldId id="285" r:id="rId7"/>
    <p:sldId id="288" r:id="rId8"/>
    <p:sldId id="284" r:id="rId9"/>
    <p:sldId id="296" r:id="rId10"/>
    <p:sldId id="286" r:id="rId11"/>
    <p:sldId id="287" r:id="rId12"/>
    <p:sldId id="293" r:id="rId13"/>
    <p:sldId id="294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21C1F-06AC-4B4D-94EC-FA0C73DAEDB9}" type="datetimeFigureOut">
              <a:rPr lang="en-CA" smtClean="0"/>
              <a:t>2021-04-22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7961B-494F-4006-A043-64AA74C5727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18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961B-494F-4006-A043-64AA74C5727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361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961B-494F-4006-A043-64AA74C5727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131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961B-494F-4006-A043-64AA74C5727B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441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679F-2FD4-40E8-9E81-EB48D5BF0D98}" type="datetime1">
              <a:rPr lang="en-CA" smtClean="0"/>
              <a:t>2021-04-22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0000" y="6356350"/>
            <a:ext cx="4572000" cy="365125"/>
          </a:xfrm>
        </p:spPr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233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282D-8E7F-41B4-9ECF-F2C1C90244FD}" type="datetime1">
              <a:rPr lang="en-CA" smtClean="0"/>
              <a:t>2021-04-22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420-HTP-VA – Introduction to Powerpoint - Vanier College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983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6190-9331-470A-87D1-EE5513DCC90E}" type="datetime1">
              <a:rPr lang="en-CA" smtClean="0"/>
              <a:t>2021-04-22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420-HTP-VA – Introduction to Powerpoint - Vanier College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20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ADA2-08BD-4502-8CE9-35DEB08878D1}" type="datetime1">
              <a:rPr lang="en-CA" smtClean="0"/>
              <a:t>2021-04-22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420-HTP-VA – Introduction to </a:t>
            </a:r>
            <a:r>
              <a:rPr lang="en-US" dirty="0" err="1"/>
              <a:t>Powerpoint</a:t>
            </a:r>
            <a:r>
              <a:rPr lang="en-US" dirty="0"/>
              <a:t> - Vanier College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16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95-5110-44D9-94E7-F77295A84B8A}" type="datetime1">
              <a:rPr lang="en-CA" smtClean="0"/>
              <a:t>2021-04-22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420-HTP-VA – Introduction to Powerpoint - Vanier College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11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E8F8-7608-4814-92FA-F83D4B7EBA33}" type="datetime1">
              <a:rPr lang="en-CA" smtClean="0"/>
              <a:t>2021-04-22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420-HTP-VA – Introduction to Powerpoint - Vanier College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95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7251-AB86-4648-9116-A092C7143AEE}" type="datetime1">
              <a:rPr lang="en-CA" smtClean="0"/>
              <a:t>2021-04-22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420-HTP-VA – Introduction to Powerpoint - Vanier College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253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8104-6995-4126-B467-4CB2FA09E6B1}" type="datetime1">
              <a:rPr lang="en-CA" smtClean="0"/>
              <a:t>2021-04-22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420-HTP-VA – Introduction to Powerpoint - Vanier College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3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4977-935A-48F7-9562-D0CF8D49B491}" type="datetime1">
              <a:rPr lang="en-CA" smtClean="0"/>
              <a:t>2021-04-22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420-HTP-VA – Introduction to Powerpoint - Vanier College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084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E7FC-A0CD-4843-981C-46A78B89E4DE}" type="datetime1">
              <a:rPr lang="en-CA" smtClean="0"/>
              <a:t>2021-04-22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420-HTP-VA – Introduction to Powerpoint - Vanier College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262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A1A3-2E5E-47E5-8D78-BAE048E1C4F6}" type="datetime1">
              <a:rPr lang="en-CA" smtClean="0"/>
              <a:t>2021-04-22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420-HTP-VA – Introduction to Powerpoint - Vanier College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12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22142-5C32-4386-BC20-4714ED94AE1F}" type="datetime1">
              <a:rPr lang="en-CA" smtClean="0"/>
              <a:t>2021-04-22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35635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CCA42-7147-4DD8-A572-54C20FADF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290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cflearnfree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jKA5hz3dV-g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206.167.212.88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gu4FYSFeWq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Basic Computer Concepts</a:t>
            </a:r>
            <a:br>
              <a:rPr lang="en-CA" dirty="0"/>
            </a:br>
            <a:r>
              <a:rPr lang="en-CA" dirty="0"/>
              <a:t>The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Lecture 3 – Prepared by Nicolas Bergeron</a:t>
            </a:r>
          </a:p>
          <a:p>
            <a:r>
              <a:rPr lang="en-CA" dirty="0"/>
              <a:t>Modified by Ronald Raphael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41629" y="6356349"/>
            <a:ext cx="4708742" cy="365125"/>
          </a:xfrm>
        </p:spPr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039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convenient to store your important files on the Internet</a:t>
            </a:r>
          </a:p>
          <a:p>
            <a:r>
              <a:rPr lang="en-CA" dirty="0"/>
              <a:t>Files synchronized across multiple devices</a:t>
            </a:r>
            <a:endParaRPr lang="en-US" dirty="0"/>
          </a:p>
          <a:p>
            <a:r>
              <a:rPr lang="en-US" dirty="0"/>
              <a:t>Office 365 comes with a OneDrive account (Microsoft Cloud Storage)</a:t>
            </a:r>
          </a:p>
          <a:p>
            <a:r>
              <a:rPr lang="en-US" dirty="0"/>
              <a:t>Other providers: Dropbox, Google Drive, iCloud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10</a:t>
            </a:fld>
            <a:endParaRPr lang="en-CA"/>
          </a:p>
        </p:txBody>
      </p:sp>
      <p:pic>
        <p:nvPicPr>
          <p:cNvPr id="4098" name="Picture 2" descr="https://www.techlicious.com/images/computers/cloud-computing-shutterstock-51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842" y="4271932"/>
            <a:ext cx="3282315" cy="190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07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Intellectual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Content on the web is regulated by Intellectual Property laws</a:t>
            </a:r>
          </a:p>
          <a:p>
            <a:r>
              <a:rPr lang="en-US" dirty="0"/>
              <a:t>Any content may come with a License, which protects the author</a:t>
            </a:r>
          </a:p>
          <a:p>
            <a:r>
              <a:rPr lang="en-US" dirty="0"/>
              <a:t>If you distribute contents you find online, you should make sure you do not violate the content’s license.</a:t>
            </a:r>
          </a:p>
          <a:p>
            <a:r>
              <a:rPr lang="en-US" dirty="0"/>
              <a:t>Some content is licensed “Public Domain”</a:t>
            </a:r>
          </a:p>
          <a:p>
            <a:r>
              <a:rPr lang="en-US" dirty="0"/>
              <a:t>Stock Photo websites allow purchasing the rights to use images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11</a:t>
            </a:fld>
            <a:endParaRPr lang="en-CA"/>
          </a:p>
        </p:txBody>
      </p:sp>
      <p:pic>
        <p:nvPicPr>
          <p:cNvPr id="5122" name="Picture 2" descr="Image result for intellectual proper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050" y="2517729"/>
            <a:ext cx="3469029" cy="230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1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49589" cy="4351338"/>
          </a:xfrm>
        </p:spPr>
        <p:txBody>
          <a:bodyPr/>
          <a:lstStyle/>
          <a:p>
            <a:r>
              <a:rPr lang="en-US" dirty="0"/>
              <a:t>U.S. copyright law allows portions of copyrighted works to be used without obtaining permission if that use is a fair use.</a:t>
            </a:r>
          </a:p>
          <a:p>
            <a:r>
              <a:rPr lang="en-US" dirty="0"/>
              <a:t>Four factors usually determine fair use:</a:t>
            </a:r>
          </a:p>
          <a:p>
            <a:pPr lvl="1"/>
            <a:r>
              <a:rPr lang="en-US" dirty="0"/>
              <a:t>The purpose and character of the new work</a:t>
            </a:r>
          </a:p>
          <a:p>
            <a:pPr lvl="1"/>
            <a:r>
              <a:rPr lang="en-US" dirty="0"/>
              <a:t>The nature of the copyrighted work</a:t>
            </a:r>
          </a:p>
          <a:p>
            <a:pPr lvl="1"/>
            <a:r>
              <a:rPr lang="en-US" dirty="0"/>
              <a:t>The amount and substantiality of the portion used in relation to the copyrighted work as a whole</a:t>
            </a:r>
          </a:p>
          <a:p>
            <a:pPr lvl="1"/>
            <a:r>
              <a:rPr lang="en-US" dirty="0"/>
              <a:t>The effect of the use on the potential market, or value, of the copyrighted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12</a:t>
            </a:fld>
            <a:endParaRPr lang="en-CA"/>
          </a:p>
        </p:txBody>
      </p:sp>
      <p:pic>
        <p:nvPicPr>
          <p:cNvPr id="6146" name="Picture 2" descr="Image result for fair u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3"/>
          <a:stretch/>
        </p:blipFill>
        <p:spPr bwMode="auto">
          <a:xfrm>
            <a:off x="8685414" y="2550246"/>
            <a:ext cx="3003040" cy="222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16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Plagiarism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to cite the source of material you use is called </a:t>
            </a:r>
            <a:r>
              <a:rPr lang="en-US" b="1" dirty="0"/>
              <a:t>plagiarism</a:t>
            </a:r>
            <a:r>
              <a:rPr lang="en-US" dirty="0"/>
              <a:t>.</a:t>
            </a:r>
          </a:p>
          <a:p>
            <a:r>
              <a:rPr lang="en-US" dirty="0"/>
              <a:t>Claiming someone else’s work as your own is a serious legal violation.</a:t>
            </a:r>
          </a:p>
          <a:p>
            <a:r>
              <a:rPr lang="en-US" dirty="0"/>
              <a:t>Be sure to properly reference the sources of works that you use.</a:t>
            </a:r>
          </a:p>
          <a:p>
            <a:r>
              <a:rPr lang="en-US" dirty="0"/>
              <a:t>You must obtain the copyright holder’s permission to use work in a way that falls outside of fair use.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13</a:t>
            </a:fld>
            <a:endParaRPr lang="en-CA"/>
          </a:p>
        </p:txBody>
      </p:sp>
      <p:pic>
        <p:nvPicPr>
          <p:cNvPr id="7170" name="Picture 2" descr="Image result for plagiari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454" y="4383019"/>
            <a:ext cx="3229091" cy="188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69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Goodwill Community Foundation -</a:t>
            </a:r>
            <a:r>
              <a:rPr lang="en-CA" dirty="0"/>
              <a:t> Learn Free</a:t>
            </a:r>
          </a:p>
          <a:p>
            <a:pPr marL="0" indent="0">
              <a:buNone/>
            </a:pPr>
            <a:r>
              <a:rPr lang="en-CA" dirty="0"/>
              <a:t>   </a:t>
            </a:r>
            <a:r>
              <a:rPr lang="en-CA" dirty="0">
                <a:hlinkClick r:id="rId2"/>
              </a:rPr>
              <a:t>https://www.gcflearnfree.org</a:t>
            </a:r>
            <a:r>
              <a:rPr lang="en-CA" dirty="0"/>
              <a:t>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529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Computer Network</a:t>
            </a:r>
          </a:p>
          <a:p>
            <a:r>
              <a:rPr lang="en-CA" dirty="0"/>
              <a:t>The Internet</a:t>
            </a:r>
          </a:p>
          <a:p>
            <a:r>
              <a:rPr lang="en-CA" dirty="0"/>
              <a:t>Web Browsers</a:t>
            </a:r>
          </a:p>
          <a:p>
            <a:r>
              <a:rPr lang="en-CA" dirty="0"/>
              <a:t>Malware</a:t>
            </a:r>
          </a:p>
          <a:p>
            <a:pPr lvl="1"/>
            <a:r>
              <a:rPr lang="en-CA" dirty="0"/>
              <a:t>Viruses</a:t>
            </a:r>
          </a:p>
          <a:p>
            <a:pPr lvl="1"/>
            <a:r>
              <a:rPr lang="en-CA" dirty="0"/>
              <a:t>Phishing Attacks</a:t>
            </a:r>
          </a:p>
          <a:p>
            <a:pPr lvl="1"/>
            <a:r>
              <a:rPr lang="en-CA" dirty="0"/>
              <a:t>Ransomware</a:t>
            </a:r>
          </a:p>
          <a:p>
            <a:r>
              <a:rPr lang="en-CA" dirty="0"/>
              <a:t>Cloud Computing</a:t>
            </a:r>
          </a:p>
          <a:p>
            <a:r>
              <a:rPr lang="en-CA" dirty="0"/>
              <a:t>Intellectual Property</a:t>
            </a:r>
          </a:p>
          <a:p>
            <a:pPr marL="0" indent="0">
              <a:buNone/>
            </a:pPr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079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Internet</a:t>
            </a:r>
            <a:endParaRPr lang="en-US" dirty="0"/>
          </a:p>
        </p:txBody>
      </p:sp>
      <p:pic>
        <p:nvPicPr>
          <p:cNvPr id="6" name="Where does the Internet come fro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3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1878676" y="6042026"/>
            <a:ext cx="840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https://www.youtube.com/watch?v=jKA5hz3dV-g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652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402372" cy="4191230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A group of computers connected together sharing resources, data and/or storage. Computers in a network are able to communicate with each other through protocols.</a:t>
            </a:r>
          </a:p>
          <a:p>
            <a:r>
              <a:rPr lang="en-CA" dirty="0"/>
              <a:t>Local Area Network (LAN)</a:t>
            </a:r>
          </a:p>
          <a:p>
            <a:pPr lvl="1"/>
            <a:r>
              <a:rPr lang="en-CA" dirty="0"/>
              <a:t>Can range from a small office to thousands of computers spread through multiple buildings</a:t>
            </a:r>
          </a:p>
          <a:p>
            <a:r>
              <a:rPr lang="en-CA" dirty="0"/>
              <a:t>Wide Area Network (WAN)</a:t>
            </a:r>
          </a:p>
          <a:p>
            <a:pPr lvl="1"/>
            <a:r>
              <a:rPr lang="en-CA" dirty="0"/>
              <a:t>When a LAN is expanded to encompass many </a:t>
            </a:r>
            <a:r>
              <a:rPr lang="en-CA"/>
              <a:t>geographic locations </a:t>
            </a:r>
            <a:r>
              <a:rPr lang="en-CA" dirty="0"/>
              <a:t>such as the Internet!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9CF4B-1B93-40CA-9FB8-E7D05176C097}" type="slidenum">
              <a:rPr lang="en-CA" smtClean="0"/>
              <a:t>4</a:t>
            </a:fld>
            <a:endParaRPr lang="en-CA"/>
          </a:p>
        </p:txBody>
      </p:sp>
      <p:pic>
        <p:nvPicPr>
          <p:cNvPr id="1026" name="Picture 2" descr="http://cksolutions.ie/wp-content/uploads/2010/01/ComputerNet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89" y="1940011"/>
            <a:ext cx="4871310" cy="365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99652" y="5667632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Source: http://cksolutions.ie/what-is-a-computer-network</a:t>
            </a:r>
          </a:p>
        </p:txBody>
      </p:sp>
    </p:spTree>
    <p:extLst>
      <p:ext uri="{BB962C8B-B14F-4D97-AF65-F5344CB8AC3E}">
        <p14:creationId xmlns:p14="http://schemas.microsoft.com/office/powerpoint/2010/main" val="354022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152518" cy="4023360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Computer communicates with each other using the TCP/IP protocol</a:t>
            </a:r>
          </a:p>
          <a:p>
            <a:pPr lvl="1"/>
            <a:r>
              <a:rPr lang="en-CA" dirty="0"/>
              <a:t>Each Computer has a unique IP Address </a:t>
            </a:r>
            <a:r>
              <a:rPr lang="en-CA" dirty="0" err="1"/>
              <a:t>eg</a:t>
            </a:r>
            <a:r>
              <a:rPr lang="en-CA" dirty="0"/>
              <a:t>: </a:t>
            </a:r>
            <a:r>
              <a:rPr lang="en-CA" dirty="0">
                <a:hlinkClick r:id="rId2"/>
              </a:rPr>
              <a:t>206.167.212.88</a:t>
            </a:r>
            <a:endParaRPr lang="en-CA" dirty="0"/>
          </a:p>
          <a:p>
            <a:r>
              <a:rPr lang="en-CA" dirty="0"/>
              <a:t>Websites are hosted on a Web Server containing the website’s files (HTML, CSS, Images, …)</a:t>
            </a:r>
          </a:p>
          <a:p>
            <a:r>
              <a:rPr lang="en-CA" dirty="0"/>
              <a:t>We can connect to website and retrieve its files using a Web Browser</a:t>
            </a:r>
          </a:p>
          <a:p>
            <a:pPr lvl="1"/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9CF4B-1B93-40CA-9FB8-E7D05176C097}" type="slidenum">
              <a:rPr lang="en-CA" smtClean="0"/>
              <a:t>5</a:t>
            </a:fld>
            <a:endParaRPr lang="en-CA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The Internet</a:t>
            </a:r>
          </a:p>
        </p:txBody>
      </p:sp>
      <p:pic>
        <p:nvPicPr>
          <p:cNvPr id="2052" name="Picture 4" descr="http://i.ndtvimg.com/mt/2014-09/Internet_World_Wide_Web_Thinkstock_3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937" y="1971106"/>
            <a:ext cx="4676073" cy="35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01014" y="5478162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Source: http://www.ndtv.com</a:t>
            </a:r>
          </a:p>
        </p:txBody>
      </p:sp>
    </p:spTree>
    <p:extLst>
      <p:ext uri="{BB962C8B-B14F-4D97-AF65-F5344CB8AC3E}">
        <p14:creationId xmlns:p14="http://schemas.microsoft.com/office/powerpoint/2010/main" val="16117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Web Brower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most common web browsers are: Firefox, Chrome, Safari, Edge </a:t>
            </a:r>
          </a:p>
          <a:p>
            <a:r>
              <a:rPr lang="en-US" dirty="0"/>
              <a:t>Tracking – Privacy mode</a:t>
            </a:r>
          </a:p>
          <a:p>
            <a:pPr lvl="1"/>
            <a:r>
              <a:rPr lang="en-US" dirty="0"/>
              <a:t>When connecting to a website, information about you is sent to the site’s server (IP address, browser information, browsing decisions)</a:t>
            </a:r>
          </a:p>
          <a:p>
            <a:pPr lvl="1"/>
            <a:r>
              <a:rPr lang="en-US" dirty="0"/>
              <a:t>For example, if you are shopping for a computer, you may “coincidently”  see computer adverts on your social media page</a:t>
            </a:r>
          </a:p>
          <a:p>
            <a:pPr lvl="1"/>
            <a:r>
              <a:rPr lang="en-US" dirty="0"/>
              <a:t>Most browser come with a Private mode, limiting the amount of data exposed to websites</a:t>
            </a:r>
          </a:p>
          <a:p>
            <a:r>
              <a:rPr lang="en-US" dirty="0"/>
              <a:t>Public / Shared Computers</a:t>
            </a:r>
          </a:p>
          <a:p>
            <a:pPr lvl="1"/>
            <a:r>
              <a:rPr lang="en-US" dirty="0"/>
              <a:t>Be careful when using computers in a Web Café or other public computers</a:t>
            </a:r>
          </a:p>
          <a:p>
            <a:pPr lvl="1"/>
            <a:r>
              <a:rPr lang="en-US" dirty="0"/>
              <a:t>Some website will stay logged-in after you leave</a:t>
            </a:r>
          </a:p>
          <a:p>
            <a:pPr lvl="1"/>
            <a:r>
              <a:rPr lang="en-US" dirty="0"/>
              <a:t>Private mode is again recommended on shared computers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6</a:t>
            </a:fld>
            <a:endParaRPr lang="en-CA"/>
          </a:p>
        </p:txBody>
      </p:sp>
      <p:pic>
        <p:nvPicPr>
          <p:cNvPr id="1026" name="Picture 2" descr="Image result for web brows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3246" r="2150" b="6210"/>
          <a:stretch/>
        </p:blipFill>
        <p:spPr bwMode="auto">
          <a:xfrm>
            <a:off x="6076603" y="216131"/>
            <a:ext cx="5311833" cy="13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03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don’t know the URL of a site you want to visit you can use a </a:t>
            </a:r>
            <a:r>
              <a:rPr lang="en-US" b="1" dirty="0"/>
              <a:t>search engine</a:t>
            </a:r>
            <a:r>
              <a:rPr lang="en-US" dirty="0"/>
              <a:t> to locate information.</a:t>
            </a:r>
            <a:endParaRPr lang="en-US" b="1" dirty="0"/>
          </a:p>
          <a:p>
            <a:r>
              <a:rPr lang="en-US" dirty="0"/>
              <a:t>Search engines use a program called a spider or bot to compile databases that are indexed by keywords</a:t>
            </a:r>
          </a:p>
          <a:p>
            <a:r>
              <a:rPr lang="en-US" dirty="0"/>
              <a:t>When you enter a keyword in a search engine, it searches the database to find webpages that include those keywords</a:t>
            </a:r>
          </a:p>
          <a:p>
            <a:r>
              <a:rPr lang="en-US" dirty="0"/>
              <a:t>Results are displayed as a list of links to the webpages</a:t>
            </a:r>
          </a:p>
          <a:p>
            <a:r>
              <a:rPr lang="en-US" dirty="0"/>
              <a:t>Google is famous for tracking everything you search</a:t>
            </a:r>
          </a:p>
          <a:p>
            <a:pPr lvl="1"/>
            <a:r>
              <a:rPr lang="en-US" dirty="0"/>
              <a:t>DuckDuckGo is less intrusive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7</a:t>
            </a:fld>
            <a:endParaRPr lang="en-CA" dirty="0"/>
          </a:p>
        </p:txBody>
      </p:sp>
      <p:pic>
        <p:nvPicPr>
          <p:cNvPr id="2056" name="Picture 8" descr="Image result for search engin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865" y="4427030"/>
            <a:ext cx="2355614" cy="157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28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and other internet treats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Phishing attacks and clicking hyperlinks:</a:t>
            </a:r>
          </a:p>
          <a:p>
            <a:pPr lvl="1"/>
            <a:r>
              <a:rPr lang="en-US" dirty="0"/>
              <a:t>If you are not sure where the hyperlink is targeted</a:t>
            </a:r>
          </a:p>
          <a:p>
            <a:pPr lvl="1"/>
            <a:r>
              <a:rPr lang="en-US" dirty="0"/>
              <a:t>Your bank will not send you emails asking you to login</a:t>
            </a:r>
          </a:p>
          <a:p>
            <a:pPr lvl="2"/>
            <a:r>
              <a:rPr lang="en-US" dirty="0"/>
              <a:t>May be an attacker trying to steal your login information</a:t>
            </a:r>
          </a:p>
          <a:p>
            <a:r>
              <a:rPr lang="en-US" dirty="0"/>
              <a:t>Viruses: Programs accessing your Computer Resources</a:t>
            </a:r>
          </a:p>
          <a:p>
            <a:pPr lvl="1"/>
            <a:r>
              <a:rPr lang="en-US" dirty="0"/>
              <a:t>Often coming from executable files in emails (</a:t>
            </a:r>
            <a:r>
              <a:rPr lang="en-US" dirty="0" err="1"/>
              <a:t>eg</a:t>
            </a:r>
            <a:r>
              <a:rPr lang="en-US" dirty="0"/>
              <a:t>: funnyPic.jpg.exe)</a:t>
            </a:r>
          </a:p>
          <a:p>
            <a:r>
              <a:rPr lang="en-US" dirty="0"/>
              <a:t>Social Engineering</a:t>
            </a:r>
          </a:p>
          <a:p>
            <a:pPr lvl="1"/>
            <a:r>
              <a:rPr lang="en-US" dirty="0"/>
              <a:t>Someone pretending to be the IT departments, asking to run a few commands on computer</a:t>
            </a:r>
          </a:p>
          <a:p>
            <a:pPr lvl="1"/>
            <a:r>
              <a:rPr lang="en-US" dirty="0"/>
              <a:t>Someone calling you, asking to confirm some personal information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8</a:t>
            </a:fld>
            <a:endParaRPr lang="en-CA"/>
          </a:p>
        </p:txBody>
      </p:sp>
      <p:pic>
        <p:nvPicPr>
          <p:cNvPr id="3074" name="Picture 2" descr="Image result for mal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576" y="945274"/>
            <a:ext cx="3423920" cy="249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85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Cloud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420-HTM-03 – </a:t>
            </a:r>
            <a:r>
              <a:rPr lang="en-US" dirty="0"/>
              <a:t>HTML AND INTERNET PROGRAMMING</a:t>
            </a:r>
            <a:r>
              <a:rPr lang="en-CA" dirty="0"/>
              <a:t> - Vanier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CCA42-7147-4DD8-A572-54C20FADF9A0}" type="slidenum">
              <a:rPr lang="en-CA" smtClean="0"/>
              <a:t>9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1878676" y="5992148"/>
            <a:ext cx="840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https://www.youtube.com/watch?v=gu4FYSFeWqg</a:t>
            </a:r>
            <a:r>
              <a:rPr lang="en-US" dirty="0"/>
              <a:t> </a:t>
            </a:r>
          </a:p>
        </p:txBody>
      </p:sp>
      <p:pic>
        <p:nvPicPr>
          <p:cNvPr id="8" name="Computer Basics- What is the Clou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9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2816" y="1533526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19128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911</Words>
  <Application>Microsoft Office PowerPoint</Application>
  <PresentationFormat>Widescreen</PresentationFormat>
  <Paragraphs>117</Paragraphs>
  <Slides>14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Basic Computer Concepts The Internet</vt:lpstr>
      <vt:lpstr>Outline</vt:lpstr>
      <vt:lpstr>The Internet</vt:lpstr>
      <vt:lpstr>Computer Network</vt:lpstr>
      <vt:lpstr>PowerPoint Presentation</vt:lpstr>
      <vt:lpstr>Using a Web Brower</vt:lpstr>
      <vt:lpstr>Search Engines</vt:lpstr>
      <vt:lpstr>Malware and other internet treats</vt:lpstr>
      <vt:lpstr>The Cloud</vt:lpstr>
      <vt:lpstr>Cloud Storage</vt:lpstr>
      <vt:lpstr>Intellectual Property</vt:lpstr>
      <vt:lpstr>Fair Use</vt:lpstr>
      <vt:lpstr>Avoiding Plagiarism</vt:lpstr>
      <vt:lpstr>References</vt:lpstr>
    </vt:vector>
  </TitlesOfParts>
  <Company>Vanier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SWING GUI Application  Using Netbeans</dc:title>
  <dc:creator>Nicolas Bergeron</dc:creator>
  <cp:lastModifiedBy>Ronald Raphael</cp:lastModifiedBy>
  <cp:revision>279</cp:revision>
  <dcterms:created xsi:type="dcterms:W3CDTF">2017-01-23T17:47:45Z</dcterms:created>
  <dcterms:modified xsi:type="dcterms:W3CDTF">2021-04-22T18:35:55Z</dcterms:modified>
</cp:coreProperties>
</file>